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5" r:id="rId6"/>
    <p:sldId id="266" r:id="rId7"/>
    <p:sldId id="261" r:id="rId8"/>
    <p:sldId id="259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56"/>
  </p:normalViewPr>
  <p:slideViewPr>
    <p:cSldViewPr snapToGrid="0" snapToObjects="1">
      <p:cViewPr varScale="1">
        <p:scale>
          <a:sx n="94" d="100"/>
          <a:sy n="94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png>
</file>

<file path=ppt/media/image4.tiff>
</file>

<file path=ppt/media/image5.png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D7B72-3374-3540-8E21-9B53EEC3E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7101EA-CE92-ED40-86FB-BE532EB67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60BB7-5C60-2A45-819A-FB93B7E3B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CB96E7-8E4B-CF40-BB65-27A02354A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73970A-6A92-7745-B1DB-F137708E3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253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C69EF-182B-7E40-9359-42E74031F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75C17-F30D-1B43-86FD-10AAF71D9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1596A-7C83-A34D-A31B-44D6FE22C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92A7C-CC81-444D-899C-B7FADD9D7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BE031-6387-324D-981A-1AC6746B1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440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E0E015-53DB-1D46-A856-8C9465E196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4CAB57-AF1F-304F-9D30-92C89D1A17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EC138-852E-5047-9A5A-F9526B702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763F8-64CB-7E49-B669-B2E48E3D1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8A1C1-3ED3-E540-B317-8A917B86C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472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2492-3A46-F84B-ACFF-534178B2C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DAFA7-755A-A14C-BD33-ED0FF3083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1F3F2-6816-2943-A329-9F71A428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5C7D4-AF34-5743-BDBA-CD5C0404F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2313D-9EC4-5446-AE50-E498EAD4F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46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1313-D464-6B43-8122-8CD558347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302D4-84E7-1F49-906E-499D1486A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F8F57-1139-5944-967A-AA408198D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F31B1F-6DBD-B640-889B-868073EE1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7CEA83-7678-6544-B066-2BCE70CEA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324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DF822-30D7-A347-80AF-1432AA21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F2BA3-3C54-C244-B37E-024174514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02ED74-94BD-0244-9B4B-3C8CF67013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C3478-736B-BC4D-B137-57F6BDC5F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F07F2-FEDA-6241-8993-9CC8A2D42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B6B42-7127-244D-81E8-C1FD24A6E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61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5BFFE-819F-C641-94C9-DA465F9D4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19833-C5A0-2E4E-B314-A35E790B7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242036-A646-F24A-A888-4A0C627E00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B52D28-A12F-294D-B69A-A466D82762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A411F8-F266-4048-A09F-0DE998685A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1CA0BA-A589-624D-9FC4-CDED9B968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0F932A-31A9-9A4E-8B69-4756344EE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1ACE36-8D5A-F840-8770-2F649212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177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79554-CBCA-334D-BD16-C99558914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4EEF5F-6727-DE46-86D3-46181AC3B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E98AD-78F6-4044-BF55-AD5857BE7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C2FD38-CEBC-7C4B-8AFE-D1C22921F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564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B8AE5E-F794-874C-AF6E-51CCC629F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7E0541-3D1E-6347-8419-CF7EED97B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C4FF89-9B25-0542-97FF-6EDB94A02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594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34E82-3ABD-AA48-9EAC-E24399C5C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5A5F4-CCFD-4841-A12D-039FF582A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F8912A-702F-AB43-804D-FC7088D95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459AD-3719-CF47-80BC-FEE4493A1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47010A-A8A6-9D44-AFF9-76D3F1019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53100-F0BE-AE48-BE01-1DA4A1A6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246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EF123-D57C-D741-9712-7C6F5D636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DEDBA6-8E96-FF4C-BE03-B49B18E1CF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3A8B94-D731-C441-94CD-C408477A98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DC9679-49F6-5641-9B68-D8913A27A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2FC742-CDD6-1E41-AA28-84C174CA9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65B48-9037-7C45-92BA-5C67E6B67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001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102D10-6699-D74E-BE44-9AF4F8C54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22C64-5417-054A-A9C5-9EC32798E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D35B6-B02A-D042-87F6-8E7A77E995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726B2-8886-5E4A-8CC4-4BFE33E96B0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48CFA-B495-CE4A-AE4E-0F0FE175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4093B-45DB-E241-8D0A-2E17112B56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0857B-9CBE-6340-AF32-9536CD7C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54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lask-user.readthedocs.io/en/v0.6/index.html" TargetMode="External"/><Relationship Id="rId2" Type="http://schemas.openxmlformats.org/officeDocument/2006/relationships/hyperlink" Target="https://github.com/lingthio/Flask-User.gi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BnBjhmspw4c" TargetMode="External"/><Relationship Id="rId5" Type="http://schemas.openxmlformats.org/officeDocument/2006/relationships/hyperlink" Target="https://flask-user.readthedocs.io/en/v0.6/customization.html" TargetMode="External"/><Relationship Id="rId4" Type="http://schemas.openxmlformats.org/officeDocument/2006/relationships/hyperlink" Target="https://realpython.com/using-flask-login-for-user-management-with-flask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2B5C9E-E475-894F-BCA7-00A7E0B36FE9}"/>
              </a:ext>
            </a:extLst>
          </p:cNvPr>
          <p:cNvSpPr/>
          <p:nvPr/>
        </p:nvSpPr>
        <p:spPr>
          <a:xfrm>
            <a:off x="-2" y="5922335"/>
            <a:ext cx="12192000" cy="935665"/>
          </a:xfrm>
          <a:prstGeom prst="rect">
            <a:avLst/>
          </a:prstGeom>
          <a:solidFill>
            <a:srgbClr val="0070C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9D8C1-6451-2F44-A11B-FD7E8B16AB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4124283"/>
            <a:ext cx="9144000" cy="1655762"/>
          </a:xfrm>
        </p:spPr>
        <p:txBody>
          <a:bodyPr/>
          <a:lstStyle/>
          <a:p>
            <a:r>
              <a:rPr lang="en-US" dirty="0"/>
              <a:t>By: Salman Butt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6D0124-9798-EB4C-B1DE-FE49AD8D28A3}"/>
              </a:ext>
            </a:extLst>
          </p:cNvPr>
          <p:cNvSpPr/>
          <p:nvPr/>
        </p:nvSpPr>
        <p:spPr>
          <a:xfrm>
            <a:off x="0" y="0"/>
            <a:ext cx="12192000" cy="927152"/>
          </a:xfrm>
          <a:prstGeom prst="rect">
            <a:avLst/>
          </a:prstGeom>
          <a:solidFill>
            <a:srgbClr val="0070C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068499-177E-CE48-9757-D2E5C056C1D7}"/>
              </a:ext>
            </a:extLst>
          </p:cNvPr>
          <p:cNvSpPr txBox="1"/>
          <p:nvPr/>
        </p:nvSpPr>
        <p:spPr>
          <a:xfrm>
            <a:off x="7247467" y="270866"/>
            <a:ext cx="47885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</a:rPr>
              <a:t>CUS1166</a:t>
            </a:r>
            <a:r>
              <a:rPr lang="en-US" sz="2400" baseline="0" dirty="0">
                <a:solidFill>
                  <a:schemeClr val="bg1"/>
                </a:solidFill>
              </a:rPr>
              <a:t> </a:t>
            </a:r>
            <a:r>
              <a:rPr lang="mr-IN" sz="2400" baseline="0" dirty="0">
                <a:solidFill>
                  <a:schemeClr val="bg1"/>
                </a:solidFill>
              </a:rPr>
              <a:t>–</a:t>
            </a:r>
            <a:r>
              <a:rPr lang="en-US" sz="2400" baseline="0" dirty="0">
                <a:solidFill>
                  <a:schemeClr val="bg1"/>
                </a:solidFill>
              </a:rPr>
              <a:t> Technology Presentation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A4456E-F0C0-874F-8344-AC554B22F925}"/>
              </a:ext>
            </a:extLst>
          </p:cNvPr>
          <p:cNvSpPr txBox="1"/>
          <p:nvPr/>
        </p:nvSpPr>
        <p:spPr>
          <a:xfrm>
            <a:off x="7506586" y="6390167"/>
            <a:ext cx="4529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</a:rPr>
              <a:t>Dr. Christoforos</a:t>
            </a:r>
            <a:r>
              <a:rPr lang="en-US" sz="2400" baseline="0" dirty="0">
                <a:solidFill>
                  <a:schemeClr val="bg1"/>
                </a:solidFill>
              </a:rPr>
              <a:t> Christoforou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C837FF42-9685-E048-922D-F4C217B6EE81}"/>
              </a:ext>
            </a:extLst>
          </p:cNvPr>
          <p:cNvSpPr txBox="1">
            <a:spLocks/>
          </p:cNvSpPr>
          <p:nvPr/>
        </p:nvSpPr>
        <p:spPr>
          <a:xfrm>
            <a:off x="411016" y="1664807"/>
            <a:ext cx="11369963" cy="673979"/>
          </a:xfrm>
          <a:prstGeom prst="rect">
            <a:avLst/>
          </a:prstGeom>
        </p:spPr>
        <p:txBody>
          <a:bodyPr vert="horz" lIns="91436" tIns="45718" rIns="91436" bIns="45718" rtlCol="0" anchor="b">
            <a:noAutofit/>
          </a:bodyPr>
          <a:lstStyle>
            <a:lvl1pPr algn="ctr" defTabSz="914354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kern="1200" spc="-51" baseline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354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-51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j-ea"/>
                <a:cs typeface="+mj-cs"/>
              </a:rPr>
              <a:t>Flask-User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7508A3-8DA1-B145-9A76-D906CF94A857}"/>
              </a:ext>
            </a:extLst>
          </p:cNvPr>
          <p:cNvSpPr/>
          <p:nvPr/>
        </p:nvSpPr>
        <p:spPr>
          <a:xfrm>
            <a:off x="1828773" y="2909691"/>
            <a:ext cx="8534452" cy="5146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354">
              <a:lnSpc>
                <a:spcPct val="85000"/>
              </a:lnSpc>
              <a:spcBef>
                <a:spcPct val="0"/>
              </a:spcBef>
              <a:defRPr/>
            </a:pPr>
            <a:r>
              <a:rPr lang="en-US" sz="3200" i="1" dirty="0">
                <a:solidFill>
                  <a:srgbClr val="000000"/>
                </a:solidFill>
              </a:rPr>
              <a:t>Customizable User Account Management for Flask</a:t>
            </a:r>
            <a:endParaRPr lang="en-US" sz="3200" i="1" spc="-51" dirty="0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18115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6E7C0B-79FE-0C49-B1F2-0BBB95D95010}"/>
              </a:ext>
            </a:extLst>
          </p:cNvPr>
          <p:cNvSpPr txBox="1">
            <a:spLocks/>
          </p:cNvSpPr>
          <p:nvPr/>
        </p:nvSpPr>
        <p:spPr>
          <a:xfrm>
            <a:off x="301836" y="281424"/>
            <a:ext cx="11369963" cy="673979"/>
          </a:xfrm>
          <a:prstGeom prst="rect">
            <a:avLst/>
          </a:prstGeom>
        </p:spPr>
        <p:txBody>
          <a:bodyPr vert="horz" lIns="91436" tIns="45718" rIns="91436" bIns="45718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rlin Sans FB" panose="020E0802020502020306" pitchFamily="34" charset="77"/>
              </a:rPr>
              <a:t>Q&amp;A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0C2C91-971E-3F4E-9C0C-900524671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752" y="1125148"/>
            <a:ext cx="9691428" cy="54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099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6E7C0B-79FE-0C49-B1F2-0BBB95D95010}"/>
              </a:ext>
            </a:extLst>
          </p:cNvPr>
          <p:cNvSpPr txBox="1">
            <a:spLocks/>
          </p:cNvSpPr>
          <p:nvPr/>
        </p:nvSpPr>
        <p:spPr>
          <a:xfrm>
            <a:off x="471051" y="439289"/>
            <a:ext cx="11369963" cy="673979"/>
          </a:xfrm>
          <a:prstGeom prst="rect">
            <a:avLst/>
          </a:prstGeom>
        </p:spPr>
        <p:txBody>
          <a:bodyPr vert="horz" lIns="91436" tIns="45718" rIns="91436" bIns="45718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rlin Sans FB" panose="020E0802020502020306" pitchFamily="34" charset="77"/>
              </a:rPr>
              <a:t>Purpose/Goal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68B17A-AAE3-BF43-B0D7-C04F131C1DD9}"/>
              </a:ext>
            </a:extLst>
          </p:cNvPr>
          <p:cNvSpPr txBox="1"/>
          <p:nvPr/>
        </p:nvSpPr>
        <p:spPr>
          <a:xfrm>
            <a:off x="471051" y="1489447"/>
            <a:ext cx="1151240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Authenticate Users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Handle Registrations and Email Confirmations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Change Usernames, Change Passwords, Forgotten Passwords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Also offers Added Security, Increased Reliability, Role-Based Authorization, Internationalization, and Support for Multiple Emails per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Fully Customizable through customizable functions and email templates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67624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6E7C0B-79FE-0C49-B1F2-0BBB95D95010}"/>
              </a:ext>
            </a:extLst>
          </p:cNvPr>
          <p:cNvSpPr txBox="1">
            <a:spLocks/>
          </p:cNvSpPr>
          <p:nvPr/>
        </p:nvSpPr>
        <p:spPr>
          <a:xfrm>
            <a:off x="350985" y="286607"/>
            <a:ext cx="11369963" cy="673979"/>
          </a:xfrm>
          <a:prstGeom prst="rect">
            <a:avLst/>
          </a:prstGeom>
        </p:spPr>
        <p:txBody>
          <a:bodyPr vert="horz" lIns="91436" tIns="45718" rIns="91436" bIns="45718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rlin Sans FB" panose="020E0802020502020306" pitchFamily="34" charset="77"/>
              </a:rPr>
              <a:t>Use Case/Application of Technology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9D931D-42AE-5146-8C71-C7937F4F0E36}"/>
              </a:ext>
            </a:extLst>
          </p:cNvPr>
          <p:cNvSpPr txBox="1"/>
          <p:nvPr/>
        </p:nvSpPr>
        <p:spPr>
          <a:xfrm>
            <a:off x="481502" y="1099484"/>
            <a:ext cx="1151240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Customizable Login Pages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Login using Gmail Account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Login using Facebook Account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Authorized access pages for members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Ex: Only members who pay can access a certain page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Role-Based Authorization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Ex: only the admin can access a certain webpage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Ex: only users that fit a certain role can access a certain page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6568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6E7C0B-79FE-0C49-B1F2-0BBB95D95010}"/>
              </a:ext>
            </a:extLst>
          </p:cNvPr>
          <p:cNvSpPr txBox="1">
            <a:spLocks/>
          </p:cNvSpPr>
          <p:nvPr/>
        </p:nvSpPr>
        <p:spPr>
          <a:xfrm>
            <a:off x="350985" y="477678"/>
            <a:ext cx="11369963" cy="673979"/>
          </a:xfrm>
          <a:prstGeom prst="rect">
            <a:avLst/>
          </a:prstGeom>
        </p:spPr>
        <p:txBody>
          <a:bodyPr vert="horz" lIns="91436" tIns="45718" rIns="91436" bIns="45718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rlin Sans FB" panose="020E0802020502020306" pitchFamily="34" charset="77"/>
              </a:rPr>
              <a:t>Getting Started - Installation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AB0FB4-8E4F-BE42-A95B-127204153393}"/>
              </a:ext>
            </a:extLst>
          </p:cNvPr>
          <p:cNvSpPr txBox="1"/>
          <p:nvPr/>
        </p:nvSpPr>
        <p:spPr>
          <a:xfrm>
            <a:off x="551733" y="1691353"/>
            <a:ext cx="1151240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Create a virtual environment for your project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pip install flask-user==0.6.15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pip install flask</a:t>
            </a:r>
            <a:r>
              <a:rPr lang="en-US" b="1" dirty="0"/>
              <a:t>-</a:t>
            </a:r>
            <a:r>
              <a:rPr lang="en-US" sz="2800" b="1" dirty="0"/>
              <a:t>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endParaRPr lang="en-US" sz="28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endParaRPr 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230286-D7D8-7645-82FD-05EA3748DC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76" r="19976"/>
          <a:stretch/>
        </p:blipFill>
        <p:spPr>
          <a:xfrm>
            <a:off x="9157648" y="4052144"/>
            <a:ext cx="2689325" cy="25192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70284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2970B30-159E-9947-A8A7-713DBC39A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848" y="3697941"/>
            <a:ext cx="2956167" cy="2956167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6E7C0B-79FE-0C49-B1F2-0BBB95D95010}"/>
              </a:ext>
            </a:extLst>
          </p:cNvPr>
          <p:cNvSpPr txBox="1">
            <a:spLocks/>
          </p:cNvSpPr>
          <p:nvPr/>
        </p:nvSpPr>
        <p:spPr>
          <a:xfrm>
            <a:off x="350985" y="382142"/>
            <a:ext cx="11369963" cy="673979"/>
          </a:xfrm>
          <a:prstGeom prst="rect">
            <a:avLst/>
          </a:prstGeom>
        </p:spPr>
        <p:txBody>
          <a:bodyPr vert="horz" lIns="91436" tIns="45718" rIns="91436" bIns="45718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rlin Sans FB" panose="020E0802020502020306" pitchFamily="34" charset="77"/>
              </a:rPr>
              <a:t>Getting Started – User </a:t>
            </a: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rlin Sans FB" panose="020E0802020502020306" pitchFamily="34" charset="77"/>
              </a:rPr>
              <a:t>DataModels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erlin Sans FB" panose="020E0802020502020306" pitchFamily="34" charset="7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C8AEFB-99EC-2A43-838F-75AD9D043F4D}"/>
              </a:ext>
            </a:extLst>
          </p:cNvPr>
          <p:cNvSpPr/>
          <p:nvPr/>
        </p:nvSpPr>
        <p:spPr>
          <a:xfrm>
            <a:off x="350985" y="1369044"/>
            <a:ext cx="9290556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Flask-User allows developers to store Authentication, Email and User information in one </a:t>
            </a:r>
            <a:r>
              <a:rPr lang="en-US" sz="2200" dirty="0" err="1"/>
              <a:t>DataModel</a:t>
            </a:r>
            <a:r>
              <a:rPr lang="en-US" sz="2200" dirty="0"/>
              <a:t> or across several </a:t>
            </a:r>
            <a:r>
              <a:rPr lang="en-US" sz="2200" dirty="0" err="1"/>
              <a:t>DataModels</a:t>
            </a:r>
            <a:endParaRPr lang="en-US" sz="2200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Distinguishes between the following groups of user information: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/>
              <a:t>User Authentication information such as username and password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/>
              <a:t>User Email information such as email address and </a:t>
            </a:r>
            <a:r>
              <a:rPr lang="en-US" sz="2000" dirty="0" err="1"/>
              <a:t>confirmed_at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/>
              <a:t>User information such as </a:t>
            </a:r>
            <a:r>
              <a:rPr lang="en-US" sz="2000" dirty="0" err="1"/>
              <a:t>first_name</a:t>
            </a:r>
            <a:r>
              <a:rPr lang="en-US" sz="2000" dirty="0"/>
              <a:t> and </a:t>
            </a:r>
            <a:r>
              <a:rPr lang="en-US" sz="2000" dirty="0" err="1"/>
              <a:t>last_name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/>
              <a:t>User Role information</a:t>
            </a:r>
          </a:p>
          <a:p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Requires User Role information to be stored in a Role </a:t>
            </a:r>
            <a:r>
              <a:rPr lang="en-US" sz="2200" dirty="0" err="1"/>
              <a:t>DataModel</a:t>
            </a:r>
            <a:r>
              <a:rPr lang="en-US" sz="2200" dirty="0"/>
              <a:t> and a </a:t>
            </a:r>
            <a:r>
              <a:rPr lang="en-US" sz="2200" dirty="0" err="1"/>
              <a:t>UserRole</a:t>
            </a:r>
            <a:r>
              <a:rPr lang="en-US" sz="2200" dirty="0"/>
              <a:t> association table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79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6E7C0B-79FE-0C49-B1F2-0BBB95D95010}"/>
              </a:ext>
            </a:extLst>
          </p:cNvPr>
          <p:cNvSpPr txBox="1">
            <a:spLocks/>
          </p:cNvSpPr>
          <p:nvPr/>
        </p:nvSpPr>
        <p:spPr>
          <a:xfrm>
            <a:off x="350985" y="382142"/>
            <a:ext cx="11369963" cy="673979"/>
          </a:xfrm>
          <a:prstGeom prst="rect">
            <a:avLst/>
          </a:prstGeom>
        </p:spPr>
        <p:txBody>
          <a:bodyPr vert="horz" lIns="91436" tIns="45718" rIns="91436" bIns="45718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rlin Sans FB" panose="020E0802020502020306" pitchFamily="34" charset="77"/>
              </a:rPr>
              <a:t>Getting Started – Authorization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C8AEFB-99EC-2A43-838F-75AD9D043F4D}"/>
              </a:ext>
            </a:extLst>
          </p:cNvPr>
          <p:cNvSpPr/>
          <p:nvPr/>
        </p:nvSpPr>
        <p:spPr>
          <a:xfrm>
            <a:off x="350985" y="1557303"/>
            <a:ext cx="10325980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 process of specifying and enforcing access rights of users to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Flask-User offers role based authorization through the use of function decorators: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@</a:t>
            </a:r>
            <a:r>
              <a:rPr lang="en-US" sz="2000" dirty="0" err="1"/>
              <a:t>login_required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@</a:t>
            </a:r>
            <a:r>
              <a:rPr lang="en-US" sz="2000" dirty="0" err="1"/>
              <a:t>roles_required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Required Tables; must have following models: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The usual User model with an additional ‘roles’ relationship field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 Role model with at least one string field called ‘name’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 </a:t>
            </a:r>
            <a:r>
              <a:rPr lang="en-US" sz="2000" dirty="0" err="1"/>
              <a:t>UserRoles</a:t>
            </a:r>
            <a:r>
              <a:rPr lang="en-US" sz="2000" dirty="0"/>
              <a:t> association model with a ‘</a:t>
            </a:r>
            <a:r>
              <a:rPr lang="en-US" sz="2000" dirty="0" err="1"/>
              <a:t>user_id</a:t>
            </a:r>
            <a:r>
              <a:rPr lang="en-US" sz="2000" dirty="0"/>
              <a:t>’ field and a ‘</a:t>
            </a:r>
            <a:r>
              <a:rPr lang="en-US" sz="2000" dirty="0" err="1"/>
              <a:t>role_id</a:t>
            </a:r>
            <a:r>
              <a:rPr lang="en-US" sz="2000" dirty="0"/>
              <a:t>’ field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Ex: Roles Based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879420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6E7C0B-79FE-0C49-B1F2-0BBB95D95010}"/>
              </a:ext>
            </a:extLst>
          </p:cNvPr>
          <p:cNvSpPr txBox="1">
            <a:spLocks/>
          </p:cNvSpPr>
          <p:nvPr/>
        </p:nvSpPr>
        <p:spPr>
          <a:xfrm>
            <a:off x="350985" y="286607"/>
            <a:ext cx="11369963" cy="673979"/>
          </a:xfrm>
          <a:prstGeom prst="rect">
            <a:avLst/>
          </a:prstGeom>
        </p:spPr>
        <p:txBody>
          <a:bodyPr vert="horz" lIns="91436" tIns="45718" rIns="91436" bIns="45718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rlin Sans FB" panose="020E0802020502020306" pitchFamily="34" charset="77"/>
              </a:rPr>
              <a:t>Application of Technology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5B56B4-D001-8A4C-8678-195C7D1D6EC2}"/>
              </a:ext>
            </a:extLst>
          </p:cNvPr>
          <p:cNvSpPr txBox="1"/>
          <p:nvPr/>
        </p:nvSpPr>
        <p:spPr>
          <a:xfrm>
            <a:off x="471051" y="1301189"/>
            <a:ext cx="11512401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Basic App &amp; Authorization App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Register with username and email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Email confirmation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Login with username or email, Logout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Protect pages from unauthorized access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Forgot password</a:t>
            </a:r>
          </a:p>
          <a:p>
            <a:endParaRPr lang="en-US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114F5E-1B35-3B41-9609-FC10C6CF9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481" y="1405194"/>
            <a:ext cx="5409394" cy="17616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F3B181-7593-C242-B092-59140224F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3837" y="4572000"/>
            <a:ext cx="2102038" cy="2102038"/>
          </a:xfrm>
          <a:prstGeom prst="ellipse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EE6A43-D856-424D-84E6-8A36A0ED42EB}"/>
              </a:ext>
            </a:extLst>
          </p:cNvPr>
          <p:cNvSpPr txBox="1"/>
          <p:nvPr/>
        </p:nvSpPr>
        <p:spPr>
          <a:xfrm>
            <a:off x="471051" y="3761751"/>
            <a:ext cx="11512401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Roles Required App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'user007' user with 'secret' and 'agent' roles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Store user and roles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47B05C-8824-E846-932E-775C68A27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513" y="5894373"/>
            <a:ext cx="6996953" cy="6996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713AAE1-38A7-9644-82AE-05A19490CF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513" y="5046837"/>
            <a:ext cx="7624485" cy="60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647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6E7C0B-79FE-0C49-B1F2-0BBB95D95010}"/>
              </a:ext>
            </a:extLst>
          </p:cNvPr>
          <p:cNvSpPr txBox="1">
            <a:spLocks/>
          </p:cNvSpPr>
          <p:nvPr/>
        </p:nvSpPr>
        <p:spPr>
          <a:xfrm>
            <a:off x="350985" y="409439"/>
            <a:ext cx="11369963" cy="673979"/>
          </a:xfrm>
          <a:prstGeom prst="rect">
            <a:avLst/>
          </a:prstGeom>
        </p:spPr>
        <p:txBody>
          <a:bodyPr vert="horz" lIns="91436" tIns="45718" rIns="91436" bIns="45718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rlin Sans FB" panose="020E0802020502020306" pitchFamily="34" charset="77"/>
              </a:rPr>
              <a:t>Recap Key Concepts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725050-6B52-924E-9FA8-C6D8C8C7632E}"/>
              </a:ext>
            </a:extLst>
          </p:cNvPr>
          <p:cNvSpPr txBox="1"/>
          <p:nvPr/>
        </p:nvSpPr>
        <p:spPr>
          <a:xfrm>
            <a:off x="471051" y="1380267"/>
            <a:ext cx="115124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Authenticate Users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Create Login Pages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Users can register with email or usernames, or both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Forgot password, change username, change password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Secure password hashing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Logout</a:t>
            </a:r>
          </a:p>
          <a:p>
            <a:pPr lvl="1"/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Protect Pages from Unauthorized Access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Role-Based Authorization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Members, Admin, etc.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42259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6E7C0B-79FE-0C49-B1F2-0BBB95D95010}"/>
              </a:ext>
            </a:extLst>
          </p:cNvPr>
          <p:cNvSpPr txBox="1">
            <a:spLocks/>
          </p:cNvSpPr>
          <p:nvPr/>
        </p:nvSpPr>
        <p:spPr>
          <a:xfrm>
            <a:off x="350985" y="286607"/>
            <a:ext cx="11369963" cy="673979"/>
          </a:xfrm>
          <a:prstGeom prst="rect">
            <a:avLst/>
          </a:prstGeom>
        </p:spPr>
        <p:txBody>
          <a:bodyPr vert="horz" lIns="91436" tIns="45718" rIns="91436" bIns="45718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rlin Sans FB" panose="020E0802020502020306" pitchFamily="34" charset="77"/>
              </a:rPr>
              <a:t>Resources for Further Reading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4C14AD-4498-FD41-BD6E-DB1CF6B0E873}"/>
              </a:ext>
            </a:extLst>
          </p:cNvPr>
          <p:cNvSpPr txBox="1"/>
          <p:nvPr/>
        </p:nvSpPr>
        <p:spPr>
          <a:xfrm>
            <a:off x="485454" y="1461316"/>
            <a:ext cx="10635263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/>
              <a:t>Flask-User GitHub</a:t>
            </a:r>
            <a:r>
              <a:rPr lang="en-US" sz="2200" dirty="0"/>
              <a:t>: </a:t>
            </a:r>
            <a:r>
              <a:rPr lang="en-US" sz="2200" dirty="0">
                <a:hlinkClick r:id="rId2"/>
              </a:rPr>
              <a:t>https://github.com/lingthio/Flask-User.git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Documentation</a:t>
            </a:r>
            <a:r>
              <a:rPr lang="en-US" sz="2200" dirty="0"/>
              <a:t>: </a:t>
            </a:r>
            <a:r>
              <a:rPr lang="en-US" sz="2200" dirty="0">
                <a:hlinkClick r:id="rId3"/>
              </a:rPr>
              <a:t>https://flask-user.readthedocs.io/en/v0.6/index.html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Using Flask-Login for User Management with Flask: </a:t>
            </a:r>
            <a:r>
              <a:rPr lang="en-US" sz="2200" dirty="0">
                <a:hlinkClick r:id="rId4"/>
              </a:rPr>
              <a:t>https://realpython.com/using-flask-login-for-user-management-with-flask/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Customization:</a:t>
            </a:r>
            <a:r>
              <a:rPr lang="en-US" sz="2200" dirty="0"/>
              <a:t> </a:t>
            </a:r>
            <a:r>
              <a:rPr lang="en-US" sz="2200" dirty="0">
                <a:hlinkClick r:id="rId5"/>
              </a:rPr>
              <a:t>https://flask-user.readthedocs.io/en/v0.6/customization.html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User Authentication:</a:t>
            </a:r>
            <a:r>
              <a:rPr lang="en-US" sz="2200" dirty="0"/>
              <a:t> </a:t>
            </a:r>
            <a:r>
              <a:rPr lang="en-US" sz="2200" dirty="0">
                <a:hlinkClick r:id="rId6"/>
              </a:rPr>
              <a:t>https://www.youtube.com/watch?v=BnBjhmspw4c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b="1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374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1156</TotalTime>
  <Words>496</Words>
  <Application>Microsoft Macintosh PowerPoint</Application>
  <PresentationFormat>Widescreen</PresentationFormat>
  <Paragraphs>98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Berlin Sans FB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Salman Butt</dc:creator>
  <cp:lastModifiedBy>Salman Butt</cp:lastModifiedBy>
  <cp:revision>43</cp:revision>
  <dcterms:created xsi:type="dcterms:W3CDTF">2019-03-17T18:13:52Z</dcterms:created>
  <dcterms:modified xsi:type="dcterms:W3CDTF">2019-03-20T07:32:05Z</dcterms:modified>
</cp:coreProperties>
</file>

<file path=docProps/thumbnail.jpeg>
</file>